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T Chocolates" panose="02000503020000020003" pitchFamily="2" charset="77"/>
      <p:regular r:id="rId16"/>
    </p:embeddedFont>
    <p:embeddedFont>
      <p:font typeface="TT Chocolates Bold" panose="02000803020000020003" pitchFamily="2" charset="77"/>
      <p:regular r:id="rId17"/>
      <p:bold r:id="rId18"/>
    </p:embeddedFont>
    <p:embeddedFont>
      <p:font typeface="TT Drugs" panose="02000503060000020003" pitchFamily="2" charset="77"/>
      <p:regular r:id="rId19"/>
    </p:embeddedFont>
    <p:embeddedFont>
      <p:font typeface="TT Drugs Bold" panose="02000803060000020003" pitchFamily="2" charset="77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70178" y="-4675432"/>
            <a:ext cx="12965360" cy="12236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65760" y="3113469"/>
            <a:ext cx="12113698" cy="113767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0142" y="6071453"/>
            <a:ext cx="3077042" cy="42155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01772" y="4111429"/>
            <a:ext cx="4545606" cy="27368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61483" y="6538784"/>
            <a:ext cx="3663578" cy="36635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05150" y="6970071"/>
            <a:ext cx="4138850" cy="31982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61483" y="4554816"/>
            <a:ext cx="4625068" cy="18500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39461" y="6404843"/>
            <a:ext cx="3096963" cy="366745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80142" y="866834"/>
            <a:ext cx="15491571" cy="141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4"/>
              </a:lnSpc>
            </a:pPr>
            <a:r>
              <a:rPr lang="en-US" sz="11025">
                <a:solidFill>
                  <a:srgbClr val="B244A2"/>
                </a:solidFill>
                <a:latin typeface="TT Drugs Bold"/>
              </a:rPr>
              <a:t>What is Thrifting??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65303" y="2531350"/>
            <a:ext cx="10059758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>
                <a:solidFill>
                  <a:srgbClr val="B244A2"/>
                </a:solidFill>
                <a:latin typeface="TT Drugs"/>
              </a:rPr>
              <a:t>Thrifting or thrift shopping is the practice of purchasing secondhand or used items from stores, either physical or online.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41400" y="-4457770"/>
            <a:ext cx="12989798" cy="122591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2102" y="-4457770"/>
            <a:ext cx="12989798" cy="122591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537257">
            <a:off x="7733518" y="-4457770"/>
            <a:ext cx="12989798" cy="122591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7300" y="3642938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86600" y="3638927"/>
            <a:ext cx="4114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08702" y="3638927"/>
            <a:ext cx="4114800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91942" y="519266"/>
            <a:ext cx="1623060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FDF2F2"/>
                </a:solidFill>
                <a:latin typeface="TT Drugs Bold"/>
              </a:rPr>
              <a:t>Why am I credible to speak on thrifting?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0989" y="8318294"/>
            <a:ext cx="438965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699" dirty="0">
                <a:solidFill>
                  <a:srgbClr val="B244A2"/>
                </a:solidFill>
                <a:latin typeface="TT Chocolates Bold"/>
              </a:rPr>
              <a:t>70% of my closet/house is thrifted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0523" y="2836774"/>
            <a:ext cx="9202169" cy="54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>
                <a:solidFill>
                  <a:srgbClr val="FDF2F2"/>
                </a:solidFill>
                <a:latin typeface="TT Chocolates"/>
              </a:rPr>
              <a:t>Alyssa Gray= Passionate thrifter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49172" y="8306306"/>
            <a:ext cx="438965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699" dirty="0">
                <a:solidFill>
                  <a:srgbClr val="B244A2"/>
                </a:solidFill>
                <a:latin typeface="TT Chocolates Bold"/>
              </a:rPr>
              <a:t>I thrift ATLEAST one time a week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71274" y="8339019"/>
            <a:ext cx="4389656" cy="44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699" dirty="0">
                <a:solidFill>
                  <a:srgbClr val="B244A2"/>
                </a:solidFill>
                <a:latin typeface="TT Chocolates Bold"/>
              </a:rPr>
              <a:t>I thrifted a real Prada bag.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5300" y="-9422466"/>
            <a:ext cx="17562161" cy="164937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94167" y="-223068"/>
            <a:ext cx="17562161" cy="164937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39843" y="4186560"/>
            <a:ext cx="3388048" cy="4359851"/>
            <a:chOff x="0" y="0"/>
            <a:chExt cx="3133810" cy="4032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560752" y="4186560"/>
            <a:ext cx="3388048" cy="4359851"/>
            <a:chOff x="0" y="0"/>
            <a:chExt cx="3133810" cy="4032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156575" y="4186560"/>
            <a:ext cx="3388048" cy="4359851"/>
            <a:chOff x="0" y="0"/>
            <a:chExt cx="3133810" cy="4032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66252" y="4865570"/>
            <a:ext cx="2135230" cy="2586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23705" y="4921779"/>
            <a:ext cx="2253788" cy="21495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91278" y="4649174"/>
            <a:ext cx="2198716" cy="230639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768150" y="4186560"/>
            <a:ext cx="3388048" cy="4359851"/>
            <a:chOff x="0" y="0"/>
            <a:chExt cx="3133810" cy="40326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52074" y="4881340"/>
            <a:ext cx="1309165" cy="23084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712371" y="410047"/>
            <a:ext cx="10863257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B244A2"/>
                </a:solidFill>
                <a:latin typeface="TT Drugs Bold"/>
              </a:rPr>
              <a:t>Why Should You Thrift??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44912" y="7538055"/>
            <a:ext cx="237791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B244A2"/>
                </a:solidFill>
                <a:latin typeface="TT Chocolates"/>
              </a:rPr>
              <a:t>Save Money!!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0378" y="4202779"/>
            <a:ext cx="731749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B244A2"/>
                </a:solidFill>
                <a:latin typeface="TT Chocolates Bold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14706" y="4172422"/>
            <a:ext cx="731749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B244A2"/>
                </a:solidFill>
                <a:latin typeface="TT Chocolates Bold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71726" y="4172422"/>
            <a:ext cx="731749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B244A2"/>
                </a:solidFill>
                <a:latin typeface="TT Chocolates Bold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23705" y="7290405"/>
            <a:ext cx="2393719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B244A2"/>
                </a:solidFill>
                <a:latin typeface="TT Chocolates"/>
              </a:rPr>
              <a:t>Help the environment!!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80581" y="6909378"/>
            <a:ext cx="242011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B244A2"/>
                </a:solidFill>
                <a:latin typeface="TT Chocolates"/>
              </a:rPr>
              <a:t>Help the community and charities!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16807" y="3305647"/>
            <a:ext cx="527119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B244A2"/>
                </a:solidFill>
                <a:latin typeface="TT Chocolates"/>
              </a:rPr>
              <a:t>Four Positive Effects of Thrifting!!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67976" y="4243218"/>
            <a:ext cx="731749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B244A2"/>
                </a:solidFill>
                <a:latin typeface="TT Chocolates Bold"/>
              </a:rPr>
              <a:t>04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96601" y="7404678"/>
            <a:ext cx="2420111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3000" dirty="0">
                <a:solidFill>
                  <a:srgbClr val="B244A2"/>
                </a:solidFill>
                <a:latin typeface="TT Chocolates"/>
              </a:rPr>
              <a:t>Better your Mental Health!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9305" y="5951000"/>
            <a:ext cx="3786390" cy="42354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94053" y="5951000"/>
            <a:ext cx="4336000" cy="4336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602" b="8451"/>
          <a:stretch>
            <a:fillRect/>
          </a:stretch>
        </p:blipFill>
        <p:spPr>
          <a:xfrm>
            <a:off x="13716000" y="5500818"/>
            <a:ext cx="3518547" cy="47507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1471854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9625" lvl="1" algn="ctr">
              <a:lnSpc>
                <a:spcPts val="9000"/>
              </a:lnSpc>
            </a:pPr>
            <a:r>
              <a:rPr lang="en-US" sz="7500" dirty="0">
                <a:solidFill>
                  <a:srgbClr val="B244A2"/>
                </a:solidFill>
                <a:latin typeface="TT Drugs Bold"/>
              </a:rPr>
              <a:t>1. Save Money!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578005"/>
            <a:ext cx="17434173" cy="191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>
              <a:lnSpc>
                <a:spcPts val="3769"/>
              </a:lnSpc>
              <a:buFont typeface="Arial"/>
              <a:buChar char="•"/>
            </a:pPr>
            <a:r>
              <a:rPr lang="en-US" sz="2900" dirty="0">
                <a:solidFill>
                  <a:srgbClr val="B244A2"/>
                </a:solidFill>
                <a:latin typeface="TT Drugs"/>
              </a:rPr>
              <a:t>Thrift shoppers save nearly $150 a month, or $1,760 a year, on average, report by </a:t>
            </a:r>
            <a:r>
              <a:rPr lang="en-US" sz="2900" dirty="0" err="1">
                <a:solidFill>
                  <a:srgbClr val="B244A2"/>
                </a:solidFill>
                <a:latin typeface="TT Drugs"/>
              </a:rPr>
              <a:t>CouponFollow</a:t>
            </a:r>
            <a:endParaRPr lang="en-US" sz="2900" dirty="0">
              <a:solidFill>
                <a:srgbClr val="B244A2"/>
              </a:solidFill>
              <a:latin typeface="TT Drugs"/>
            </a:endParaRPr>
          </a:p>
          <a:p>
            <a:pPr marL="626106" lvl="1" indent="-313053">
              <a:lnSpc>
                <a:spcPts val="3769"/>
              </a:lnSpc>
              <a:buFont typeface="Arial"/>
              <a:buChar char="•"/>
            </a:pPr>
            <a:r>
              <a:rPr lang="en-US" sz="2900" dirty="0">
                <a:solidFill>
                  <a:srgbClr val="B244A2"/>
                </a:solidFill>
                <a:latin typeface="TT Drugs"/>
              </a:rPr>
              <a:t> Save money on everyday items- shirt, shoes, couch, even a car</a:t>
            </a:r>
          </a:p>
          <a:p>
            <a:pPr marL="626106" lvl="1" indent="-313053">
              <a:lnSpc>
                <a:spcPts val="3769"/>
              </a:lnSpc>
              <a:buFont typeface="Arial"/>
              <a:buChar char="•"/>
            </a:pPr>
            <a:r>
              <a:rPr lang="en-US" sz="2900" dirty="0">
                <a:solidFill>
                  <a:srgbClr val="B244A2"/>
                </a:solidFill>
                <a:latin typeface="TT Drugs"/>
              </a:rPr>
              <a:t>GET $$$ -  RESELL, UPCYCLE, REPURPOSE</a:t>
            </a:r>
          </a:p>
          <a:p>
            <a:pPr algn="ctr">
              <a:lnSpc>
                <a:spcPts val="3769"/>
              </a:lnSpc>
            </a:pPr>
            <a:endParaRPr lang="en-US" sz="2899" dirty="0">
              <a:solidFill>
                <a:srgbClr val="B244A2"/>
              </a:solidFill>
              <a:latin typeface="TT Drug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17680" y="6634360"/>
            <a:ext cx="3652640" cy="36526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308" y="6634360"/>
            <a:ext cx="5900418" cy="36526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396717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B244A2"/>
                </a:solidFill>
                <a:latin typeface="TT Drugs Bold"/>
              </a:rPr>
              <a:t>2.  Help the Environment!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5086" y="2409825"/>
            <a:ext cx="16882914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endParaRPr dirty="0"/>
          </a:p>
          <a:p>
            <a:pPr marL="647703" lvl="1" indent="-323852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rgbClr val="B244A2"/>
                </a:solidFill>
                <a:latin typeface="TT Chocolates"/>
              </a:rPr>
              <a:t>Thrifting keeps clothes out of landfills longer</a:t>
            </a:r>
          </a:p>
          <a:p>
            <a:pPr marL="647703" lvl="1" indent="-323852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rgbClr val="B244A2"/>
                </a:solidFill>
                <a:latin typeface="TT Chocolates"/>
              </a:rPr>
              <a:t>Reduces carbon and chemical pollution caused by clothing production, and lowers water consumption</a:t>
            </a:r>
          </a:p>
          <a:p>
            <a:pPr marL="647703" lvl="1" indent="-323852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rgbClr val="B244A2"/>
                </a:solidFill>
                <a:latin typeface="TT Chocolates"/>
              </a:rPr>
              <a:t>Make the switch from fast fashion to thrifting- guilt free alternative</a:t>
            </a:r>
          </a:p>
        </p:txBody>
      </p:sp>
      <p:pic>
        <p:nvPicPr>
          <p:cNvPr id="1026" name="Picture 2" descr="Owen Blue | Fast Fashion">
            <a:extLst>
              <a:ext uri="{FF2B5EF4-FFF2-40B4-BE49-F238E27FC236}">
                <a16:creationId xmlns:a16="http://schemas.microsoft.com/office/drawing/2014/main" id="{07AB88E5-BE6B-D1E9-5328-B5A44A477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036" y="6972300"/>
            <a:ext cx="5839964" cy="32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2324" y="5713450"/>
            <a:ext cx="4353307" cy="4353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614" t="14017" r="15310" b="16852"/>
          <a:stretch>
            <a:fillRect/>
          </a:stretch>
        </p:blipFill>
        <p:spPr>
          <a:xfrm>
            <a:off x="7388214" y="5580625"/>
            <a:ext cx="3511573" cy="4618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36186" y="6234186"/>
            <a:ext cx="5951814" cy="39653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19175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B244A2"/>
                </a:solidFill>
                <a:latin typeface="TT Drugs Bold"/>
              </a:rPr>
              <a:t>3. Help the Community!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6622" y="2946489"/>
            <a:ext cx="15182999" cy="146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>
              <a:lnSpc>
                <a:spcPts val="3899"/>
              </a:lnSpc>
              <a:buFont typeface="Arial"/>
              <a:buChar char="•"/>
            </a:pPr>
            <a:r>
              <a:rPr lang="en-US" sz="2999" dirty="0">
                <a:solidFill>
                  <a:srgbClr val="B244A2"/>
                </a:solidFill>
                <a:latin typeface="TT Drugs"/>
              </a:rPr>
              <a:t>Thrifting lowers unemployment rates by creating more jobs</a:t>
            </a:r>
          </a:p>
          <a:p>
            <a:pPr marL="647695" lvl="1" indent="-323848">
              <a:lnSpc>
                <a:spcPts val="3899"/>
              </a:lnSpc>
              <a:buFont typeface="Arial"/>
              <a:buChar char="•"/>
            </a:pPr>
            <a:r>
              <a:rPr lang="en-US" sz="2999" dirty="0">
                <a:solidFill>
                  <a:srgbClr val="B244A2"/>
                </a:solidFill>
                <a:latin typeface="TT Drugs"/>
              </a:rPr>
              <a:t>Allows for a place to receive clothing for a lower price making it more accessible </a:t>
            </a:r>
          </a:p>
          <a:p>
            <a:pPr marL="647695" lvl="1" indent="-323848">
              <a:lnSpc>
                <a:spcPts val="3899"/>
              </a:lnSpc>
              <a:buFont typeface="Arial"/>
              <a:buChar char="•"/>
            </a:pPr>
            <a:r>
              <a:rPr lang="en-US" sz="2999" dirty="0">
                <a:solidFill>
                  <a:srgbClr val="B244A2"/>
                </a:solidFill>
                <a:latin typeface="TT Drugs"/>
              </a:rPr>
              <a:t>Most thrift stores also support local charities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4976" y="6718838"/>
            <a:ext cx="4188795" cy="31415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96585" y="6718838"/>
            <a:ext cx="4608186" cy="31847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57095" y="5821953"/>
            <a:ext cx="3187043" cy="44650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19175"/>
            <a:ext cx="16230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B244A2"/>
                </a:solidFill>
                <a:latin typeface="TT Drugs Bold"/>
              </a:rPr>
              <a:t>4. Benefits your Mental Health!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063482"/>
            <a:ext cx="18288000" cy="199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3827" lvl="1" indent="-326914">
              <a:lnSpc>
                <a:spcPts val="3936"/>
              </a:lnSpc>
              <a:buFont typeface="Arial"/>
              <a:buChar char="•"/>
            </a:pPr>
            <a:r>
              <a:rPr lang="en-US" sz="3028" dirty="0">
                <a:solidFill>
                  <a:srgbClr val="B244A2"/>
                </a:solidFill>
                <a:latin typeface="TT Chocolates"/>
              </a:rPr>
              <a:t> Endorphins are released and improve your overall mood when you have the exciting moments like finding THE perfect item.</a:t>
            </a:r>
          </a:p>
          <a:p>
            <a:pPr marL="653827" lvl="1" indent="-326914">
              <a:lnSpc>
                <a:spcPts val="3936"/>
              </a:lnSpc>
              <a:buFont typeface="Arial"/>
              <a:buChar char="•"/>
            </a:pPr>
            <a:r>
              <a:rPr lang="en-US" sz="3028" dirty="0">
                <a:solidFill>
                  <a:srgbClr val="B244A2"/>
                </a:solidFill>
                <a:latin typeface="TT Chocolates"/>
              </a:rPr>
              <a:t>Supports CREATIVITY which can increase positive emotions and reduce depressive symptoms and anxiety</a:t>
            </a:r>
          </a:p>
          <a:p>
            <a:pPr marL="653827" lvl="1" indent="-326914">
              <a:lnSpc>
                <a:spcPts val="3936"/>
              </a:lnSpc>
              <a:buFont typeface="Arial"/>
              <a:buChar char="•"/>
            </a:pPr>
            <a:r>
              <a:rPr lang="en-US" sz="3028" dirty="0">
                <a:solidFill>
                  <a:srgbClr val="B244A2"/>
                </a:solidFill>
                <a:latin typeface="TT Chocolates"/>
              </a:rPr>
              <a:t>Thrift shopping can also be a physical and mental exercise!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04747" y="1995096"/>
            <a:ext cx="876266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04747" y="-6056326"/>
            <a:ext cx="14132188" cy="133372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2099" y="1863817"/>
            <a:ext cx="5029317" cy="50293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001564"/>
            <a:ext cx="5198600" cy="32231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8890" y="723047"/>
            <a:ext cx="1341108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B244A2"/>
                </a:solidFill>
                <a:latin typeface="TT Drugs Bold"/>
              </a:rPr>
              <a:t>Too cool to thrift? </a:t>
            </a:r>
          </a:p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B244A2"/>
                </a:solidFill>
                <a:latin typeface="TT Drugs Bold"/>
              </a:rPr>
              <a:t>DONATE!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9723" y="2837802"/>
            <a:ext cx="3865072" cy="19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4"/>
              </a:lnSpc>
            </a:pPr>
            <a:r>
              <a:rPr lang="en-US" sz="4295" spc="214" dirty="0">
                <a:solidFill>
                  <a:srgbClr val="B244A2"/>
                </a:solidFill>
                <a:latin typeface="TT Chocolates Bold"/>
              </a:rPr>
              <a:t>Keep your home clutter-free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8101" y="5133975"/>
            <a:ext cx="4495541" cy="152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4"/>
              </a:lnSpc>
            </a:pPr>
            <a:r>
              <a:rPr lang="en-US" sz="4400" spc="249" dirty="0">
                <a:solidFill>
                  <a:srgbClr val="B244A2"/>
                </a:solidFill>
                <a:latin typeface="TT Chocolates Bold"/>
              </a:rPr>
              <a:t>Protect the planet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42650" y="6658664"/>
            <a:ext cx="3368492" cy="173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z="3743" spc="187" dirty="0">
                <a:solidFill>
                  <a:srgbClr val="B244A2"/>
                </a:solidFill>
                <a:latin typeface="TT Chocolates Bold"/>
              </a:rPr>
              <a:t>Help others in your community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20028" y="8858879"/>
            <a:ext cx="3373458" cy="56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3748" spc="187" dirty="0">
                <a:solidFill>
                  <a:srgbClr val="B244A2"/>
                </a:solidFill>
                <a:latin typeface="TT Chocolates Bold"/>
              </a:rPr>
              <a:t>More for ME!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293</Words>
  <Application>Microsoft Macintosh PowerPoint</Application>
  <PresentationFormat>Custom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TT Chocolates Bold</vt:lpstr>
      <vt:lpstr>TT Drugs Bold</vt:lpstr>
      <vt:lpstr>Calibri</vt:lpstr>
      <vt:lpstr>TT Chocolates</vt:lpstr>
      <vt:lpstr>Arial</vt:lpstr>
      <vt:lpstr>TT Drugs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Thrifting is cool Alyssa Gray</dc:title>
  <cp:lastModifiedBy>Alyssa K Gray</cp:lastModifiedBy>
  <cp:revision>3</cp:revision>
  <dcterms:created xsi:type="dcterms:W3CDTF">2006-08-16T00:00:00Z</dcterms:created>
  <dcterms:modified xsi:type="dcterms:W3CDTF">2023-03-09T06:46:15Z</dcterms:modified>
  <dc:identifier>DAFcFo3DsPg</dc:identifier>
</cp:coreProperties>
</file>